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382AAA-E2B0-4BCB-B84C-C639622F4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1A2461D-ACC2-4EFF-9E15-C60975732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ED3D79-277A-4176-85D0-5AFC56B5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078A87-7A72-4648-A049-E797987A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C24563-3BE2-45F9-B6BB-6417F3A7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134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734940-2D63-46C3-B893-F8D8E7BB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E7A4795-9B03-42F7-BB8F-55CC41EE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239ACD-31AB-4BC2-A9E3-5BBE6DD3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90542A-B539-4AB3-83B8-EE693CB8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CB6784-B056-4B58-B68A-9B3B081C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259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AEC89B9-0E7A-4E88-AB74-8A19294CA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E6BAB54-B0FF-47D1-9176-AF6D0C92A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D4271F-8690-4F3C-9A0F-B9FF9ACD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D637E4-729F-455A-9133-954DB637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563196-8590-4A7E-B6C6-BF1808A5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43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2E44CB-EF58-4A11-8D59-74E1774E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A4D84E-47F0-4CC6-931C-C6613FFE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219FC3-2A5A-43E1-B3E2-CD240E64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DB7C8D-8CFB-48B5-B9A8-E1D1A175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80E2BD-FE4F-485F-AB91-899162DF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453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172747-3B51-4D8B-A5ED-C13202FB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3C42FA-B2FD-4155-9C3F-B42DD5430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6C0FF-1860-4702-8DB2-8477D276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E2111A-9702-41D1-8E6E-D966BECD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5782C-8E48-4A34-AC96-2A0EAB1C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79E75A-5EAE-471F-818A-E26D757D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15294F-545B-43EF-B3D7-304690EE2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2208DD9-6F65-47B9-9BCA-DEFB59D42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830B19-94D5-4054-9D84-5CF79113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E47415-FB48-448E-A850-0749DDA6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876E38-BB63-44E0-ACDD-ED0A3F4F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541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4E3F9C-8510-4334-9AEB-FDEC8923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A02768-2DBD-471B-A800-83E2F0F3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5BBFFBB-D18F-4F2B-BEC5-A2D87FE3C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1733005-4ED7-4005-9480-D1997B27D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E0DAA82-BF28-4F41-BF11-8EA2A5578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947DF78-FD7E-490B-82E0-FDDE0EAD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28E884-7318-461C-BADC-4BA92FEB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7F6576D-1BCA-4FB4-88C1-AAC1A633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164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951BC2-96E7-4873-8E50-7DA7679B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04F524E-4FCD-4B13-9DC5-41E18E48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EBD0DF4-D270-4296-B7F5-B2E83569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59C0978-C41E-4070-9627-333C1BCA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191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C55F70D-03D2-4DBB-AD1F-634CCDC9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CEBEEB-C03C-47F4-BD48-35777F44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8EF24D-FE0D-4B3E-BE99-5CE20A26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006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47949-308D-4FF8-8BD8-0B3CEC7B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09CE84-B3FF-4761-9A3A-7487CCC7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9178864-B8F9-4918-955F-8AE0F6667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B224B9-EEC8-4155-AAB3-2A800B33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89BACA-894F-47BA-92B8-272F8B73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CFCE9A-ECB9-4F5E-8758-3E25B07A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124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3EE793-D66E-442D-A71C-6024FC7B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2676817-3206-4743-8058-50AB54B47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8CF03D-9453-46E0-A538-F42C673B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81079B-1757-43A0-9963-8E131690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2F33DB-9665-4B56-BCC4-CD48BDD4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E09036-B1AD-4F12-B188-249D1918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261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0779855-20F2-4B1C-866A-D52DCBFE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3309E4-9857-4BE2-9D54-168F43693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B886F9-89D2-4CAF-939E-0364AF299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FDF5-17F7-4B66-AFFE-D99F5BE7A84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AADC96-D37D-42DF-86E3-D6C6ED334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05E6CD-C076-409B-AB48-3FFFCA0D5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2E17-9F3B-4B4D-A9F4-E81BAF68DD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44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121DDF8-F8FF-4657-900A-A1FB7A30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1" y="683451"/>
            <a:ext cx="4851777" cy="549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: 圓角 4">
            <a:extLst>
              <a:ext uri="{FF2B5EF4-FFF2-40B4-BE49-F238E27FC236}">
                <a16:creationId xmlns:a16="http://schemas.microsoft.com/office/drawing/2014/main" id="{0D6C6530-3BEF-46A9-B014-CB82BA881CF3}"/>
              </a:ext>
            </a:extLst>
          </p:cNvPr>
          <p:cNvSpPr/>
          <p:nvPr/>
        </p:nvSpPr>
        <p:spPr>
          <a:xfrm>
            <a:off x="5352496" y="1035105"/>
            <a:ext cx="6589404" cy="500562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1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劉佩賢老師</a:t>
            </a:r>
          </a:p>
          <a:p>
            <a:pPr>
              <a:spcAft>
                <a:spcPts val="0"/>
              </a:spcAft>
            </a:pP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zh-CN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名：</a:t>
            </a: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橋本花的小提琴演奏</a:t>
            </a:r>
            <a:endParaRPr lang="en-US" altLang="zh-TW" sz="36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作者： 植垣智惠理</a:t>
            </a:r>
          </a:p>
          <a:p>
            <a:pPr>
              <a:spcAft>
                <a:spcPts val="0"/>
              </a:spcAft>
            </a:pP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繪圖： 冷沁</a:t>
            </a:r>
            <a:endParaRPr lang="en-US" altLang="zh-TW" sz="36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翻譯：吳嘉儀</a:t>
            </a:r>
            <a:endParaRPr lang="en-US" altLang="zh-TW" sz="36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出版社：文林出版有限公司</a:t>
            </a:r>
            <a:endParaRPr lang="en-US" altLang="zh-TW" sz="36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索書號：</a:t>
            </a: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P/ZHI</a:t>
            </a:r>
          </a:p>
          <a:p>
            <a:pPr>
              <a:spcAft>
                <a:spcPts val="0"/>
              </a:spcAft>
            </a:pP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推介日期：</a:t>
            </a: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A2B801-ED71-41E0-94B7-D165E7A66F99}"/>
              </a:ext>
            </a:extLst>
          </p:cNvPr>
          <p:cNvSpPr/>
          <p:nvPr/>
        </p:nvSpPr>
        <p:spPr>
          <a:xfrm>
            <a:off x="7276406" y="55418"/>
            <a:ext cx="2521527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好書推介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14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5DF3281-F076-4401-A8B4-8FBCE35F24AC}"/>
              </a:ext>
            </a:extLst>
          </p:cNvPr>
          <p:cNvSpPr/>
          <p:nvPr/>
        </p:nvSpPr>
        <p:spPr>
          <a:xfrm>
            <a:off x="4693919" y="88669"/>
            <a:ext cx="2521527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內容簡介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00658551-20F2-4C8A-BB49-BE0BCF704281}"/>
              </a:ext>
            </a:extLst>
          </p:cNvPr>
          <p:cNvSpPr/>
          <p:nvPr/>
        </p:nvSpPr>
        <p:spPr>
          <a:xfrm>
            <a:off x="432261" y="1357745"/>
            <a:ext cx="11377353" cy="39291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>
              <a:lnSpc>
                <a:spcPts val="2100"/>
              </a:lnSpc>
            </a:pPr>
            <a:endParaRPr lang="zh-TW" altLang="zh-HK" sz="3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FA58A7A-D827-44FF-AC57-B76DCAA30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3" y="1862310"/>
            <a:ext cx="11089447" cy="32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</Words>
  <Application>Microsoft Office PowerPoint</Application>
  <PresentationFormat>寬螢幕</PresentationFormat>
  <Paragraphs>10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好書推介:  《橋本花的小提琴演奏》</dc:title>
  <dc:creator>relau</dc:creator>
  <cp:lastModifiedBy>relau</cp:lastModifiedBy>
  <cp:revision>2</cp:revision>
  <dcterms:created xsi:type="dcterms:W3CDTF">2022-01-18T07:26:48Z</dcterms:created>
  <dcterms:modified xsi:type="dcterms:W3CDTF">2022-01-18T07:41:22Z</dcterms:modified>
</cp:coreProperties>
</file>