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07DA"/>
    <a:srgbClr val="5F0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4" autoAdjust="0"/>
    <p:restoredTop sz="94660"/>
  </p:normalViewPr>
  <p:slideViewPr>
    <p:cSldViewPr>
      <p:cViewPr varScale="1">
        <p:scale>
          <a:sx n="90" d="100"/>
          <a:sy n="90" d="100"/>
        </p:scale>
        <p:origin x="16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DB8A-6B1A-4F44-B3EE-976808747065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choolhouse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胡森討厭上學| 讀書人書店Reader's Book Shop">
            <a:extLst>
              <a:ext uri="{FF2B5EF4-FFF2-40B4-BE49-F238E27FC236}">
                <a16:creationId xmlns:a16="http://schemas.microsoft.com/office/drawing/2014/main" id="{1AF2A083-117C-40FD-AED8-F9DBF4E95C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5" b="9468"/>
          <a:stretch/>
        </p:blipFill>
        <p:spPr bwMode="auto">
          <a:xfrm>
            <a:off x="6243217" y="3581400"/>
            <a:ext cx="2880320" cy="326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: 圓角 4"/>
          <p:cNvSpPr/>
          <p:nvPr/>
        </p:nvSpPr>
        <p:spPr>
          <a:xfrm>
            <a:off x="0" y="2348880"/>
            <a:ext cx="6876256" cy="3779758"/>
          </a:xfrm>
          <a:prstGeom prst="roundRect">
            <a:avLst/>
          </a:prstGeom>
          <a:solidFill>
            <a:schemeClr val="bg1">
              <a:lumMod val="95000"/>
              <a:alpha val="59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HK" altLang="en-US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文鼎超圓" panose="02010609010101010101" pitchFamily="49" charset="-120"/>
              </a:rPr>
              <a:t>盧凱玲老師</a:t>
            </a:r>
            <a:endParaRPr lang="en-US" altLang="zh-TW" sz="3600" b="1" kern="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文鼎超圓" panose="02010609010101010101" pitchFamily="49" charset="-120"/>
            </a:endParaRPr>
          </a:p>
          <a:p>
            <a:pPr>
              <a:spcAft>
                <a:spcPts val="0"/>
              </a:spcAft>
            </a:pPr>
            <a:r>
              <a:rPr lang="zh-TW" altLang="en-US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文鼎超圓" panose="02010609010101010101" pitchFamily="49" charset="-120"/>
              </a:rPr>
              <a:t>書名：</a:t>
            </a:r>
            <a:r>
              <a:rPr lang="en-US" altLang="zh-TW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文鼎超圓" panose="02010609010101010101" pitchFamily="49" charset="-120"/>
              </a:rPr>
              <a:t>《</a:t>
            </a:r>
            <a:r>
              <a:rPr lang="zh-TW" altLang="en-US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文鼎超圓" panose="02010609010101010101" pitchFamily="49" charset="-120"/>
              </a:rPr>
              <a:t>胡森討厭上學</a:t>
            </a:r>
            <a:r>
              <a:rPr lang="en-US" altLang="zh-TW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文鼎超圓" panose="02010609010101010101" pitchFamily="49" charset="-120"/>
              </a:rPr>
              <a:t>》</a:t>
            </a:r>
          </a:p>
          <a:p>
            <a:pPr>
              <a:spcAft>
                <a:spcPts val="0"/>
              </a:spcAft>
            </a:pPr>
            <a:r>
              <a:rPr lang="zh-TW" altLang="en-US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文鼎超圓" panose="02010609010101010101" pitchFamily="49" charset="-120"/>
              </a:rPr>
              <a:t>作者：艾拉．胡森</a:t>
            </a:r>
          </a:p>
          <a:p>
            <a:pPr>
              <a:spcAft>
                <a:spcPts val="0"/>
              </a:spcAft>
            </a:pPr>
            <a:r>
              <a:rPr lang="zh-TW" altLang="en-US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文鼎超圓" panose="02010609010101010101" pitchFamily="49" charset="-120"/>
              </a:rPr>
              <a:t>出版：三之三文化</a:t>
            </a:r>
          </a:p>
          <a:p>
            <a:pPr>
              <a:spcAft>
                <a:spcPts val="0"/>
              </a:spcAft>
            </a:pPr>
            <a:r>
              <a:rPr lang="zh-TW" altLang="en-US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文鼎超圓" panose="02010609010101010101" pitchFamily="49" charset="-120"/>
              </a:rPr>
              <a:t>索書號：</a:t>
            </a:r>
            <a:r>
              <a:rPr lang="en-US" altLang="zh-TW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文鼎超圓" panose="02010609010101010101" pitchFamily="49" charset="-120"/>
              </a:rPr>
              <a:t>D00918/P/HUD</a:t>
            </a:r>
          </a:p>
          <a:p>
            <a:pPr>
              <a:spcAft>
                <a:spcPts val="0"/>
              </a:spcAft>
            </a:pPr>
            <a:r>
              <a:rPr lang="zh-TW" altLang="en-US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文鼎超圓" panose="02010609010101010101" pitchFamily="49" charset="-120"/>
              </a:rPr>
              <a:t>推介日期：</a:t>
            </a:r>
          </a:p>
        </p:txBody>
      </p:sp>
      <p:sp>
        <p:nvSpPr>
          <p:cNvPr id="7" name="AutoShape 4" descr="胡森討厭上學- 悅讀易: 香港繪本館">
            <a:extLst>
              <a:ext uri="{FF2B5EF4-FFF2-40B4-BE49-F238E27FC236}">
                <a16:creationId xmlns:a16="http://schemas.microsoft.com/office/drawing/2014/main" id="{3F15FA74-4AA1-4F9F-B2FD-5AA4DB7D7A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6" name="波浪 5">
            <a:extLst>
              <a:ext uri="{FF2B5EF4-FFF2-40B4-BE49-F238E27FC236}">
                <a16:creationId xmlns:a16="http://schemas.microsoft.com/office/drawing/2014/main" id="{E3947D9F-FA47-420C-9BDB-25CEBC3C807F}"/>
              </a:ext>
            </a:extLst>
          </p:cNvPr>
          <p:cNvSpPr/>
          <p:nvPr/>
        </p:nvSpPr>
        <p:spPr>
          <a:xfrm>
            <a:off x="3094672" y="235682"/>
            <a:ext cx="2954655" cy="1834158"/>
          </a:xfrm>
          <a:prstGeom prst="wave">
            <a:avLst/>
          </a:prstGeom>
          <a:solidFill>
            <a:schemeClr val="bg1"/>
          </a:solidFill>
          <a:ln w="1143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  <a:latin typeface="華康超特楷體(P)" panose="03000E00000000000000" pitchFamily="66" charset="-120"/>
                <a:ea typeface="華康超特楷體(P)" panose="03000E00000000000000" pitchFamily="66" charset="-120"/>
              </a:rPr>
              <a:t>好</a:t>
            </a:r>
            <a:r>
              <a:rPr lang="zh-CN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D07DA"/>
                </a:highlight>
                <a:latin typeface="華康超特楷體(P)" panose="03000E00000000000000" pitchFamily="66" charset="-120"/>
                <a:ea typeface="華康超特楷體(P)" panose="03000E00000000000000" pitchFamily="66" charset="-120"/>
              </a:rPr>
              <a:t>書</a:t>
            </a:r>
            <a:r>
              <a:rPr lang="zh-CN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  <a:latin typeface="華康超特楷體(P)" panose="03000E00000000000000" pitchFamily="66" charset="-120"/>
                <a:ea typeface="華康超特楷體(P)" panose="03000E00000000000000" pitchFamily="66" charset="-120"/>
              </a:rPr>
              <a:t>推</a:t>
            </a:r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00"/>
                </a:highlight>
                <a:latin typeface="華康超特楷體(P)" panose="03000E00000000000000" pitchFamily="66" charset="-120"/>
                <a:ea typeface="華康超特楷體(P)" panose="03000E00000000000000" pitchFamily="66" charset="-120"/>
              </a:rPr>
              <a:t>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圓角 1"/>
          <p:cNvSpPr/>
          <p:nvPr/>
        </p:nvSpPr>
        <p:spPr>
          <a:xfrm>
            <a:off x="179512" y="2186106"/>
            <a:ext cx="8964488" cy="3915966"/>
          </a:xfrm>
          <a:prstGeom prst="roundRect">
            <a:avLst/>
          </a:prstGeom>
          <a:solidFill>
            <a:schemeClr val="bg1">
              <a:alpha val="54000"/>
            </a:schemeClr>
          </a:solidFill>
        </p:spPr>
        <p:txBody>
          <a:bodyPr wrap="square">
            <a:spAutoFit/>
          </a:bodyPr>
          <a:lstStyle/>
          <a:p>
            <a:pPr indent="393700">
              <a:spcAft>
                <a:spcPts val="0"/>
              </a:spcAft>
            </a:pPr>
            <a:r>
              <a:rPr lang="zh-TW" altLang="en-US" sz="2800" b="1" kern="0" spc="75" dirty="0">
                <a:latin typeface="+mj-ea"/>
                <a:ea typeface="+mj-ea"/>
              </a:rPr>
              <a:t> 胡森喜歡自己動手做很多事情，只是非常討厭做一件事，就是上學。他害怕做聽寫測驗，因為他有唸讀困難，每次都得到很差的成績。後來改變了學習的方式，他漸漸喜愛上學了。</a:t>
            </a:r>
          </a:p>
          <a:p>
            <a:pPr indent="393700">
              <a:spcAft>
                <a:spcPts val="0"/>
              </a:spcAft>
            </a:pPr>
            <a:r>
              <a:rPr lang="zh-TW" altLang="en-US" sz="2800" b="1" kern="0" spc="75" dirty="0">
                <a:latin typeface="+mj-ea"/>
                <a:ea typeface="+mj-ea"/>
              </a:rPr>
              <a:t> </a:t>
            </a:r>
            <a:endParaRPr lang="en-US" altLang="zh-TW" sz="2800" b="1" kern="0" spc="75">
              <a:latin typeface="+mj-ea"/>
              <a:ea typeface="+mj-ea"/>
            </a:endParaRPr>
          </a:p>
          <a:p>
            <a:pPr indent="393700">
              <a:spcAft>
                <a:spcPts val="0"/>
              </a:spcAft>
            </a:pPr>
            <a:r>
              <a:rPr lang="zh-TW" altLang="en-US" sz="2800" b="1" kern="0" spc="75">
                <a:latin typeface="+mj-ea"/>
                <a:ea typeface="+mj-ea"/>
              </a:rPr>
              <a:t>這個</a:t>
            </a:r>
            <a:r>
              <a:rPr lang="zh-TW" altLang="en-US" sz="2800" b="1" kern="0" spc="75" dirty="0">
                <a:latin typeface="+mj-ea"/>
                <a:ea typeface="+mj-ea"/>
              </a:rPr>
              <a:t>世界上沒有人是完美的，每個人也有獨有的才能，即是在學習上遇到困難，只要不放棄，也可為自己造就美好人生。</a:t>
            </a:r>
          </a:p>
        </p:txBody>
      </p:sp>
      <p:sp>
        <p:nvSpPr>
          <p:cNvPr id="3" name="波浪 2">
            <a:extLst>
              <a:ext uri="{FF2B5EF4-FFF2-40B4-BE49-F238E27FC236}">
                <a16:creationId xmlns:a16="http://schemas.microsoft.com/office/drawing/2014/main" id="{867875CC-F4E3-45B1-8B25-30E9332D0AE1}"/>
              </a:ext>
            </a:extLst>
          </p:cNvPr>
          <p:cNvSpPr/>
          <p:nvPr/>
        </p:nvSpPr>
        <p:spPr>
          <a:xfrm>
            <a:off x="3094672" y="154682"/>
            <a:ext cx="2954655" cy="1834158"/>
          </a:xfrm>
          <a:prstGeom prst="wave">
            <a:avLst/>
          </a:prstGeom>
          <a:solidFill>
            <a:schemeClr val="bg1"/>
          </a:solidFill>
          <a:ln w="1143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  <a:latin typeface="華康超特楷體(P)" panose="03000E00000000000000" pitchFamily="66" charset="-120"/>
                <a:ea typeface="華康超特楷體(P)" panose="03000E00000000000000" pitchFamily="66" charset="-120"/>
              </a:rPr>
              <a:t>內</a:t>
            </a:r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D07DA"/>
                </a:highlight>
                <a:latin typeface="華康超特楷體(P)" panose="03000E00000000000000" pitchFamily="66" charset="-120"/>
                <a:ea typeface="華康超特楷體(P)" panose="03000E00000000000000" pitchFamily="66" charset="-120"/>
              </a:rPr>
              <a:t>容</a:t>
            </a:r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  <a:latin typeface="華康超特楷體(P)" panose="03000E00000000000000" pitchFamily="66" charset="-120"/>
                <a:ea typeface="華康超特楷體(P)" panose="03000E00000000000000" pitchFamily="66" charset="-120"/>
              </a:rPr>
              <a:t>簡</a:t>
            </a:r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808080"/>
                </a:highlight>
                <a:latin typeface="華康超特楷體(P)" panose="03000E00000000000000" pitchFamily="66" charset="-120"/>
                <a:ea typeface="華康超特楷體(P)" panose="03000E00000000000000" pitchFamily="66" charset="-120"/>
              </a:rPr>
              <a:t>介</a:t>
            </a:r>
          </a:p>
        </p:txBody>
      </p:sp>
    </p:spTree>
    <p:extLst>
      <p:ext uri="{BB962C8B-B14F-4D97-AF65-F5344CB8AC3E}">
        <p14:creationId xmlns:p14="http://schemas.microsoft.com/office/powerpoint/2010/main" val="3249153833"/>
      </p:ext>
    </p:extLst>
  </p:cSld>
  <p:clrMapOvr>
    <a:masterClrMapping/>
  </p:clrMapOvr>
</p:sld>
</file>

<file path=ppt/theme/theme1.xml><?xml version="1.0" encoding="utf-8"?>
<a:theme xmlns:a="http://schemas.openxmlformats.org/drawingml/2006/main" name="2008-2009SchoolhouseCalendar_13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1DFD38-8AF2-4A7F-8176-295E0F7B0A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2008-2009 學年度行事曆 (校舍設計，13 頁，週一至週日)</Template>
  <TotalTime>184</TotalTime>
  <Words>133</Words>
  <Application>Microsoft Office PowerPoint</Application>
  <PresentationFormat>如螢幕大小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文鼎超圓</vt:lpstr>
      <vt:lpstr>華康超特楷體(P)</vt:lpstr>
      <vt:lpstr>標楷體</vt:lpstr>
      <vt:lpstr>Arial</vt:lpstr>
      <vt:lpstr>Constantia</vt:lpstr>
      <vt:lpstr>Times New Roman</vt:lpstr>
      <vt:lpstr>2008-2009SchoolhouseCalendar_13pp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 Man hung</dc:creator>
  <cp:keywords/>
  <cp:lastModifiedBy>Yau Tsz Him</cp:lastModifiedBy>
  <cp:revision>17</cp:revision>
  <dcterms:created xsi:type="dcterms:W3CDTF">2019-10-30T02:51:35Z</dcterms:created>
  <dcterms:modified xsi:type="dcterms:W3CDTF">2022-05-03T08:05:10Z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TC102766309990</vt:lpwstr>
  </property>
</Properties>
</file>