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56" d="100"/>
          <a:sy n="56" d="100"/>
        </p:scale>
        <p:origin x="9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382AAA-E2B0-4BCB-B84C-C639622F44A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01A2461D-ACC2-4EFF-9E15-C60975732E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E5ED3D79-277A-4176-85D0-5AFC56B596E8}"/>
              </a:ext>
            </a:extLst>
          </p:cNvPr>
          <p:cNvSpPr>
            <a:spLocks noGrp="1"/>
          </p:cNvSpPr>
          <p:nvPr>
            <p:ph type="dt" sz="half" idx="10"/>
          </p:nvPr>
        </p:nvSpPr>
        <p:spPr/>
        <p:txBody>
          <a:bodyPr/>
          <a:lstStyle/>
          <a:p>
            <a:fld id="{A70FFDF5-17F7-4B66-AFFE-D99F5BE7A848}" type="datetimeFigureOut">
              <a:rPr lang="zh-HK" altLang="en-US" smtClean="0"/>
              <a:t>3/5/2022</a:t>
            </a:fld>
            <a:endParaRPr lang="zh-HK" altLang="en-US"/>
          </a:p>
        </p:txBody>
      </p:sp>
      <p:sp>
        <p:nvSpPr>
          <p:cNvPr id="5" name="頁尾版面配置區 4">
            <a:extLst>
              <a:ext uri="{FF2B5EF4-FFF2-40B4-BE49-F238E27FC236}">
                <a16:creationId xmlns:a16="http://schemas.microsoft.com/office/drawing/2014/main" id="{B7078A87-7A72-4648-A049-E797987A9605}"/>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EEC24563-3BE2-45F9-B6BB-6417F3A75411}"/>
              </a:ext>
            </a:extLst>
          </p:cNvPr>
          <p:cNvSpPr>
            <a:spLocks noGrp="1"/>
          </p:cNvSpPr>
          <p:nvPr>
            <p:ph type="sldNum" sz="quarter" idx="12"/>
          </p:nvPr>
        </p:nvSpPr>
        <p:spPr/>
        <p:txBody>
          <a:body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294134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734940-2D63-46C3-B893-F8D8E7BBA530}"/>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9E7A4795-9B03-42F7-BB8F-55CC41EE25B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E7239ACD-31AB-4BC2-A9E3-5BBE6DD30F40}"/>
              </a:ext>
            </a:extLst>
          </p:cNvPr>
          <p:cNvSpPr>
            <a:spLocks noGrp="1"/>
          </p:cNvSpPr>
          <p:nvPr>
            <p:ph type="dt" sz="half" idx="10"/>
          </p:nvPr>
        </p:nvSpPr>
        <p:spPr/>
        <p:txBody>
          <a:bodyPr/>
          <a:lstStyle/>
          <a:p>
            <a:fld id="{A70FFDF5-17F7-4B66-AFFE-D99F5BE7A848}" type="datetimeFigureOut">
              <a:rPr lang="zh-HK" altLang="en-US" smtClean="0"/>
              <a:t>3/5/2022</a:t>
            </a:fld>
            <a:endParaRPr lang="zh-HK" altLang="en-US"/>
          </a:p>
        </p:txBody>
      </p:sp>
      <p:sp>
        <p:nvSpPr>
          <p:cNvPr id="5" name="頁尾版面配置區 4">
            <a:extLst>
              <a:ext uri="{FF2B5EF4-FFF2-40B4-BE49-F238E27FC236}">
                <a16:creationId xmlns:a16="http://schemas.microsoft.com/office/drawing/2014/main" id="{F890542A-B539-4AB3-83B8-EE693CB82CC8}"/>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3CCB6784-B056-4B58-B68A-9B3B081C357F}"/>
              </a:ext>
            </a:extLst>
          </p:cNvPr>
          <p:cNvSpPr>
            <a:spLocks noGrp="1"/>
          </p:cNvSpPr>
          <p:nvPr>
            <p:ph type="sldNum" sz="quarter" idx="12"/>
          </p:nvPr>
        </p:nvSpPr>
        <p:spPr/>
        <p:txBody>
          <a:body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237259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AEC89B9-0E7A-4E88-AB74-8A19294CA710}"/>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5E6BAB54-B0FF-47D1-9176-AF6D0C92AB7B}"/>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49D4271F-8690-4F3C-9A0F-B9FF9ACD2289}"/>
              </a:ext>
            </a:extLst>
          </p:cNvPr>
          <p:cNvSpPr>
            <a:spLocks noGrp="1"/>
          </p:cNvSpPr>
          <p:nvPr>
            <p:ph type="dt" sz="half" idx="10"/>
          </p:nvPr>
        </p:nvSpPr>
        <p:spPr/>
        <p:txBody>
          <a:bodyPr/>
          <a:lstStyle/>
          <a:p>
            <a:fld id="{A70FFDF5-17F7-4B66-AFFE-D99F5BE7A848}" type="datetimeFigureOut">
              <a:rPr lang="zh-HK" altLang="en-US" smtClean="0"/>
              <a:t>3/5/2022</a:t>
            </a:fld>
            <a:endParaRPr lang="zh-HK" altLang="en-US"/>
          </a:p>
        </p:txBody>
      </p:sp>
      <p:sp>
        <p:nvSpPr>
          <p:cNvPr id="5" name="頁尾版面配置區 4">
            <a:extLst>
              <a:ext uri="{FF2B5EF4-FFF2-40B4-BE49-F238E27FC236}">
                <a16:creationId xmlns:a16="http://schemas.microsoft.com/office/drawing/2014/main" id="{B2D637E4-729F-455A-9133-954DB63704FA}"/>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F8563196-8590-4A7E-B6C6-BF1808A5AA56}"/>
              </a:ext>
            </a:extLst>
          </p:cNvPr>
          <p:cNvSpPr>
            <a:spLocks noGrp="1"/>
          </p:cNvSpPr>
          <p:nvPr>
            <p:ph type="sldNum" sz="quarter" idx="12"/>
          </p:nvPr>
        </p:nvSpPr>
        <p:spPr/>
        <p:txBody>
          <a:body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326435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2E44CB-EF58-4A11-8D59-74E1774EA7E1}"/>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EAA4D84E-47F0-4CC6-931C-C6613FFEFB9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1219FC3-2A5A-43E1-B3E2-CD240E64C2B0}"/>
              </a:ext>
            </a:extLst>
          </p:cNvPr>
          <p:cNvSpPr>
            <a:spLocks noGrp="1"/>
          </p:cNvSpPr>
          <p:nvPr>
            <p:ph type="dt" sz="half" idx="10"/>
          </p:nvPr>
        </p:nvSpPr>
        <p:spPr/>
        <p:txBody>
          <a:bodyPr/>
          <a:lstStyle/>
          <a:p>
            <a:fld id="{A70FFDF5-17F7-4B66-AFFE-D99F5BE7A848}" type="datetimeFigureOut">
              <a:rPr lang="zh-HK" altLang="en-US" smtClean="0"/>
              <a:t>3/5/2022</a:t>
            </a:fld>
            <a:endParaRPr lang="zh-HK" altLang="en-US"/>
          </a:p>
        </p:txBody>
      </p:sp>
      <p:sp>
        <p:nvSpPr>
          <p:cNvPr id="5" name="頁尾版面配置區 4">
            <a:extLst>
              <a:ext uri="{FF2B5EF4-FFF2-40B4-BE49-F238E27FC236}">
                <a16:creationId xmlns:a16="http://schemas.microsoft.com/office/drawing/2014/main" id="{17DB7C8D-8CFB-48B5-B9A8-E1D1A175080A}"/>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BA80E2BD-FE4F-485F-AB91-899162DF9D72}"/>
              </a:ext>
            </a:extLst>
          </p:cNvPr>
          <p:cNvSpPr>
            <a:spLocks noGrp="1"/>
          </p:cNvSpPr>
          <p:nvPr>
            <p:ph type="sldNum" sz="quarter" idx="12"/>
          </p:nvPr>
        </p:nvSpPr>
        <p:spPr/>
        <p:txBody>
          <a:body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378453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172747-3B51-4D8B-A5ED-C13202FBBC49}"/>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C73C42FA-B2FD-4155-9C3F-B42DD54309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D26C0FF-1860-4702-8DB2-8477D276B72A}"/>
              </a:ext>
            </a:extLst>
          </p:cNvPr>
          <p:cNvSpPr>
            <a:spLocks noGrp="1"/>
          </p:cNvSpPr>
          <p:nvPr>
            <p:ph type="dt" sz="half" idx="10"/>
          </p:nvPr>
        </p:nvSpPr>
        <p:spPr/>
        <p:txBody>
          <a:bodyPr/>
          <a:lstStyle/>
          <a:p>
            <a:fld id="{A70FFDF5-17F7-4B66-AFFE-D99F5BE7A848}" type="datetimeFigureOut">
              <a:rPr lang="zh-HK" altLang="en-US" smtClean="0"/>
              <a:t>3/5/2022</a:t>
            </a:fld>
            <a:endParaRPr lang="zh-HK" altLang="en-US"/>
          </a:p>
        </p:txBody>
      </p:sp>
      <p:sp>
        <p:nvSpPr>
          <p:cNvPr id="5" name="頁尾版面配置區 4">
            <a:extLst>
              <a:ext uri="{FF2B5EF4-FFF2-40B4-BE49-F238E27FC236}">
                <a16:creationId xmlns:a16="http://schemas.microsoft.com/office/drawing/2014/main" id="{F5E2111A-9702-41D1-8E6E-D966BECD9993}"/>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8E5782C-8E48-4A34-AC96-2A0EAB1C3862}"/>
              </a:ext>
            </a:extLst>
          </p:cNvPr>
          <p:cNvSpPr>
            <a:spLocks noGrp="1"/>
          </p:cNvSpPr>
          <p:nvPr>
            <p:ph type="sldNum" sz="quarter" idx="12"/>
          </p:nvPr>
        </p:nvSpPr>
        <p:spPr/>
        <p:txBody>
          <a:body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213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79E75A-5EAE-471F-818A-E26D757D0AA3}"/>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2C15294F-545B-43EF-B3D7-304690EE200F}"/>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32208DD9-6F65-47B9-9BCA-DEFB59D4211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91830B19-94D5-4054-9D84-5CF79113D9F6}"/>
              </a:ext>
            </a:extLst>
          </p:cNvPr>
          <p:cNvSpPr>
            <a:spLocks noGrp="1"/>
          </p:cNvSpPr>
          <p:nvPr>
            <p:ph type="dt" sz="half" idx="10"/>
          </p:nvPr>
        </p:nvSpPr>
        <p:spPr/>
        <p:txBody>
          <a:bodyPr/>
          <a:lstStyle/>
          <a:p>
            <a:fld id="{A70FFDF5-17F7-4B66-AFFE-D99F5BE7A848}" type="datetimeFigureOut">
              <a:rPr lang="zh-HK" altLang="en-US" smtClean="0"/>
              <a:t>3/5/2022</a:t>
            </a:fld>
            <a:endParaRPr lang="zh-HK" altLang="en-US"/>
          </a:p>
        </p:txBody>
      </p:sp>
      <p:sp>
        <p:nvSpPr>
          <p:cNvPr id="6" name="頁尾版面配置區 5">
            <a:extLst>
              <a:ext uri="{FF2B5EF4-FFF2-40B4-BE49-F238E27FC236}">
                <a16:creationId xmlns:a16="http://schemas.microsoft.com/office/drawing/2014/main" id="{D4E47415-FB48-448E-A850-0749DDA6C7B7}"/>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51876E38-BB63-44E0-ACDD-ED0A3F4FF86B}"/>
              </a:ext>
            </a:extLst>
          </p:cNvPr>
          <p:cNvSpPr>
            <a:spLocks noGrp="1"/>
          </p:cNvSpPr>
          <p:nvPr>
            <p:ph type="sldNum" sz="quarter" idx="12"/>
          </p:nvPr>
        </p:nvSpPr>
        <p:spPr/>
        <p:txBody>
          <a:body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318541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4E3F9C-8510-4334-9AEB-FDEC8923B626}"/>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77A02768-2DBD-471B-A800-83E2F0F30A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C5BBFFBB-D18F-4F2B-BEC5-A2D87FE3CB4F}"/>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11733005-4ED7-4005-9480-D1997B27D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E0DAA82-BF28-4F41-BF11-8EA2A5578460}"/>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C947DF78-FD7E-490B-82E0-FDDE0EADA940}"/>
              </a:ext>
            </a:extLst>
          </p:cNvPr>
          <p:cNvSpPr>
            <a:spLocks noGrp="1"/>
          </p:cNvSpPr>
          <p:nvPr>
            <p:ph type="dt" sz="half" idx="10"/>
          </p:nvPr>
        </p:nvSpPr>
        <p:spPr/>
        <p:txBody>
          <a:bodyPr/>
          <a:lstStyle/>
          <a:p>
            <a:fld id="{A70FFDF5-17F7-4B66-AFFE-D99F5BE7A848}" type="datetimeFigureOut">
              <a:rPr lang="zh-HK" altLang="en-US" smtClean="0"/>
              <a:t>3/5/2022</a:t>
            </a:fld>
            <a:endParaRPr lang="zh-HK" altLang="en-US"/>
          </a:p>
        </p:txBody>
      </p:sp>
      <p:sp>
        <p:nvSpPr>
          <p:cNvPr id="8" name="頁尾版面配置區 7">
            <a:extLst>
              <a:ext uri="{FF2B5EF4-FFF2-40B4-BE49-F238E27FC236}">
                <a16:creationId xmlns:a16="http://schemas.microsoft.com/office/drawing/2014/main" id="{E428E884-7318-461C-BADC-4BA92FEB726D}"/>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67F6576D-1BCA-4FB4-88C1-AAC1A6336AC9}"/>
              </a:ext>
            </a:extLst>
          </p:cNvPr>
          <p:cNvSpPr>
            <a:spLocks noGrp="1"/>
          </p:cNvSpPr>
          <p:nvPr>
            <p:ph type="sldNum" sz="quarter" idx="12"/>
          </p:nvPr>
        </p:nvSpPr>
        <p:spPr/>
        <p:txBody>
          <a:body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205164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951BC2-96E7-4873-8E50-7DA7679B990A}"/>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604F524E-4FCD-4B13-9DC5-41E18E48411D}"/>
              </a:ext>
            </a:extLst>
          </p:cNvPr>
          <p:cNvSpPr>
            <a:spLocks noGrp="1"/>
          </p:cNvSpPr>
          <p:nvPr>
            <p:ph type="dt" sz="half" idx="10"/>
          </p:nvPr>
        </p:nvSpPr>
        <p:spPr/>
        <p:txBody>
          <a:bodyPr/>
          <a:lstStyle/>
          <a:p>
            <a:fld id="{A70FFDF5-17F7-4B66-AFFE-D99F5BE7A848}" type="datetimeFigureOut">
              <a:rPr lang="zh-HK" altLang="en-US" smtClean="0"/>
              <a:t>3/5/2022</a:t>
            </a:fld>
            <a:endParaRPr lang="zh-HK" altLang="en-US"/>
          </a:p>
        </p:txBody>
      </p:sp>
      <p:sp>
        <p:nvSpPr>
          <p:cNvPr id="4" name="頁尾版面配置區 3">
            <a:extLst>
              <a:ext uri="{FF2B5EF4-FFF2-40B4-BE49-F238E27FC236}">
                <a16:creationId xmlns:a16="http://schemas.microsoft.com/office/drawing/2014/main" id="{BEBD0DF4-D270-4296-B7F5-B2E8356901C1}"/>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659C0978-C41E-4070-9627-333C1BCA0CB8}"/>
              </a:ext>
            </a:extLst>
          </p:cNvPr>
          <p:cNvSpPr>
            <a:spLocks noGrp="1"/>
          </p:cNvSpPr>
          <p:nvPr>
            <p:ph type="sldNum" sz="quarter" idx="12"/>
          </p:nvPr>
        </p:nvSpPr>
        <p:spPr/>
        <p:txBody>
          <a:body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243191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C55F70D-03D2-4DBB-AD1F-634CCDC990F4}"/>
              </a:ext>
            </a:extLst>
          </p:cNvPr>
          <p:cNvSpPr>
            <a:spLocks noGrp="1"/>
          </p:cNvSpPr>
          <p:nvPr>
            <p:ph type="dt" sz="half" idx="10"/>
          </p:nvPr>
        </p:nvSpPr>
        <p:spPr/>
        <p:txBody>
          <a:bodyPr/>
          <a:lstStyle/>
          <a:p>
            <a:fld id="{A70FFDF5-17F7-4B66-AFFE-D99F5BE7A848}" type="datetimeFigureOut">
              <a:rPr lang="zh-HK" altLang="en-US" smtClean="0"/>
              <a:t>3/5/2022</a:t>
            </a:fld>
            <a:endParaRPr lang="zh-HK" altLang="en-US"/>
          </a:p>
        </p:txBody>
      </p:sp>
      <p:sp>
        <p:nvSpPr>
          <p:cNvPr id="3" name="頁尾版面配置區 2">
            <a:extLst>
              <a:ext uri="{FF2B5EF4-FFF2-40B4-BE49-F238E27FC236}">
                <a16:creationId xmlns:a16="http://schemas.microsoft.com/office/drawing/2014/main" id="{11CEBEEB-C03C-47F4-BD48-35777F445559}"/>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D18EF24D-FE0D-4B3E-BE99-5CE20A26B20B}"/>
              </a:ext>
            </a:extLst>
          </p:cNvPr>
          <p:cNvSpPr>
            <a:spLocks noGrp="1"/>
          </p:cNvSpPr>
          <p:nvPr>
            <p:ph type="sldNum" sz="quarter" idx="12"/>
          </p:nvPr>
        </p:nvSpPr>
        <p:spPr/>
        <p:txBody>
          <a:body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404006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F47949-308D-4FF8-8BD8-0B3CEC7B9EA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6E09CE84-B3FF-4761-9A3A-7487CCC78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99178864-B8F9-4918-955F-8AE0F6667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5B224B9-EEC8-4155-AAB3-2A800B3326D1}"/>
              </a:ext>
            </a:extLst>
          </p:cNvPr>
          <p:cNvSpPr>
            <a:spLocks noGrp="1"/>
          </p:cNvSpPr>
          <p:nvPr>
            <p:ph type="dt" sz="half" idx="10"/>
          </p:nvPr>
        </p:nvSpPr>
        <p:spPr/>
        <p:txBody>
          <a:bodyPr/>
          <a:lstStyle/>
          <a:p>
            <a:fld id="{A70FFDF5-17F7-4B66-AFFE-D99F5BE7A848}" type="datetimeFigureOut">
              <a:rPr lang="zh-HK" altLang="en-US" smtClean="0"/>
              <a:t>3/5/2022</a:t>
            </a:fld>
            <a:endParaRPr lang="zh-HK" altLang="en-US"/>
          </a:p>
        </p:txBody>
      </p:sp>
      <p:sp>
        <p:nvSpPr>
          <p:cNvPr id="6" name="頁尾版面配置區 5">
            <a:extLst>
              <a:ext uri="{FF2B5EF4-FFF2-40B4-BE49-F238E27FC236}">
                <a16:creationId xmlns:a16="http://schemas.microsoft.com/office/drawing/2014/main" id="{2D89BACA-894F-47BA-92B8-272F8B7341AF}"/>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53CFCE9A-ECB9-4F5E-8758-3E25B07A07DB}"/>
              </a:ext>
            </a:extLst>
          </p:cNvPr>
          <p:cNvSpPr>
            <a:spLocks noGrp="1"/>
          </p:cNvSpPr>
          <p:nvPr>
            <p:ph type="sldNum" sz="quarter" idx="12"/>
          </p:nvPr>
        </p:nvSpPr>
        <p:spPr/>
        <p:txBody>
          <a:body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132124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3EE793-D66E-442D-A71C-6024FC7BEB6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22676817-3206-4743-8058-50AB54B47C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958CF03D-9453-46E0-A538-F42C673B8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A81079B-1757-43A0-9963-8E1316906103}"/>
              </a:ext>
            </a:extLst>
          </p:cNvPr>
          <p:cNvSpPr>
            <a:spLocks noGrp="1"/>
          </p:cNvSpPr>
          <p:nvPr>
            <p:ph type="dt" sz="half" idx="10"/>
          </p:nvPr>
        </p:nvSpPr>
        <p:spPr/>
        <p:txBody>
          <a:bodyPr/>
          <a:lstStyle/>
          <a:p>
            <a:fld id="{A70FFDF5-17F7-4B66-AFFE-D99F5BE7A848}" type="datetimeFigureOut">
              <a:rPr lang="zh-HK" altLang="en-US" smtClean="0"/>
              <a:t>3/5/2022</a:t>
            </a:fld>
            <a:endParaRPr lang="zh-HK" altLang="en-US"/>
          </a:p>
        </p:txBody>
      </p:sp>
      <p:sp>
        <p:nvSpPr>
          <p:cNvPr id="6" name="頁尾版面配置區 5">
            <a:extLst>
              <a:ext uri="{FF2B5EF4-FFF2-40B4-BE49-F238E27FC236}">
                <a16:creationId xmlns:a16="http://schemas.microsoft.com/office/drawing/2014/main" id="{2D2F33DB-9665-4B56-BCC4-CD48BDD4E59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AEE09036-B1AD-4F12-B188-249D1918C83A}"/>
              </a:ext>
            </a:extLst>
          </p:cNvPr>
          <p:cNvSpPr>
            <a:spLocks noGrp="1"/>
          </p:cNvSpPr>
          <p:nvPr>
            <p:ph type="sldNum" sz="quarter" idx="12"/>
          </p:nvPr>
        </p:nvSpPr>
        <p:spPr/>
        <p:txBody>
          <a:body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201261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pexels.com/zh-tw/photo/562211/"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0779855-20F2-4B1C-866A-D52DCBFE2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6D3309E4-9857-4BE2-9D54-168F43693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41B886F9-89D2-4CAF-939E-0364AF299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FFDF5-17F7-4B66-AFFE-D99F5BE7A848}" type="datetimeFigureOut">
              <a:rPr lang="zh-HK" altLang="en-US" smtClean="0"/>
              <a:t>3/5/2022</a:t>
            </a:fld>
            <a:endParaRPr lang="zh-HK" altLang="en-US"/>
          </a:p>
        </p:txBody>
      </p:sp>
      <p:sp>
        <p:nvSpPr>
          <p:cNvPr id="5" name="頁尾版面配置區 4">
            <a:extLst>
              <a:ext uri="{FF2B5EF4-FFF2-40B4-BE49-F238E27FC236}">
                <a16:creationId xmlns:a16="http://schemas.microsoft.com/office/drawing/2014/main" id="{00AADC96-D37D-42DF-86E3-D6C6ED3346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AC05E6CD-C076-409B-AB48-3FFFCA0D53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02E17-9F3B-4B4D-A9F4-E81BAF68DD84}" type="slidenum">
              <a:rPr lang="zh-HK" altLang="en-US" smtClean="0"/>
              <a:t>‹#›</a:t>
            </a:fld>
            <a:endParaRPr lang="zh-HK" altLang="en-US"/>
          </a:p>
        </p:txBody>
      </p:sp>
    </p:spTree>
    <p:extLst>
      <p:ext uri="{BB962C8B-B14F-4D97-AF65-F5344CB8AC3E}">
        <p14:creationId xmlns:p14="http://schemas.microsoft.com/office/powerpoint/2010/main" val="2444421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圓角 4">
            <a:extLst>
              <a:ext uri="{FF2B5EF4-FFF2-40B4-BE49-F238E27FC236}">
                <a16:creationId xmlns:a16="http://schemas.microsoft.com/office/drawing/2014/main" id="{0D6C6530-3BEF-46A9-B014-CB82BA881CF3}"/>
              </a:ext>
            </a:extLst>
          </p:cNvPr>
          <p:cNvSpPr/>
          <p:nvPr/>
        </p:nvSpPr>
        <p:spPr>
          <a:xfrm>
            <a:off x="4432515" y="1035105"/>
            <a:ext cx="7759485" cy="5005626"/>
          </a:xfrm>
          <a:prstGeom prst="roundRect">
            <a:avLst/>
          </a:prstGeom>
          <a:solidFill>
            <a:schemeClr val="bg1">
              <a:alpha val="71000"/>
            </a:schemeClr>
          </a:solidFill>
        </p:spPr>
        <p:txBody>
          <a:bodyPr wrap="square">
            <a:spAutoFit/>
          </a:bodyPr>
          <a:lstStyle/>
          <a:p>
            <a:pPr>
              <a:spcAft>
                <a:spcPts val="0"/>
              </a:spcAft>
            </a:pPr>
            <a:r>
              <a:rPr lang="zh-TW" altLang="en-US" sz="3600" b="1" kern="100" dirty="0">
                <a:latin typeface="標楷體" panose="03000509000000000000" pitchFamily="65" charset="-120"/>
                <a:ea typeface="標楷體" panose="03000509000000000000" pitchFamily="65" charset="-120"/>
              </a:rPr>
              <a:t>鞠佩怡老師</a:t>
            </a:r>
            <a:endParaRPr lang="en-US" altLang="zh-TW" sz="3600" b="1" kern="100" dirty="0">
              <a:latin typeface="標楷體" panose="03000509000000000000" pitchFamily="65" charset="-120"/>
              <a:ea typeface="標楷體" panose="03000509000000000000" pitchFamily="65" charset="-120"/>
            </a:endParaRPr>
          </a:p>
          <a:p>
            <a:pPr>
              <a:spcAft>
                <a:spcPts val="0"/>
              </a:spcAft>
            </a:pPr>
            <a:r>
              <a:rPr lang="zh-TW" altLang="en-US" sz="3600" b="1" kern="100" dirty="0">
                <a:latin typeface="標楷體" panose="03000509000000000000" pitchFamily="65" charset="-120"/>
                <a:ea typeface="標楷體" panose="03000509000000000000" pitchFamily="65" charset="-120"/>
              </a:rPr>
              <a:t>書名：快樂學習圓形</a:t>
            </a:r>
            <a:endParaRPr lang="en-US" altLang="zh-TW" sz="3600" b="1" kern="100" dirty="0">
              <a:latin typeface="標楷體" panose="03000509000000000000" pitchFamily="65" charset="-120"/>
              <a:ea typeface="標楷體" panose="03000509000000000000" pitchFamily="65" charset="-120"/>
            </a:endParaRPr>
          </a:p>
          <a:p>
            <a:pPr>
              <a:spcAft>
                <a:spcPts val="0"/>
              </a:spcAft>
            </a:pPr>
            <a:r>
              <a:rPr lang="zh-TW" altLang="en-US" sz="3600" b="1" kern="100" dirty="0">
                <a:latin typeface="標楷體" panose="03000509000000000000" pitchFamily="65" charset="-120"/>
                <a:ea typeface="標楷體" panose="03000509000000000000" pitchFamily="65" charset="-120"/>
              </a:rPr>
              <a:t>作者：</a:t>
            </a:r>
            <a:r>
              <a:rPr lang="en-US" altLang="zh-TW" sz="3600" b="1" kern="100" dirty="0">
                <a:latin typeface="標楷體" panose="03000509000000000000" pitchFamily="65" charset="-120"/>
                <a:ea typeface="標楷體" panose="03000509000000000000" pitchFamily="65" charset="-120"/>
              </a:rPr>
              <a:t>Catherine </a:t>
            </a:r>
            <a:r>
              <a:rPr lang="en-US" altLang="zh-TW" sz="3600" b="1" kern="100" dirty="0" err="1">
                <a:latin typeface="標楷體" panose="03000509000000000000" pitchFamily="65" charset="-120"/>
                <a:ea typeface="標楷體" panose="03000509000000000000" pitchFamily="65" charset="-120"/>
              </a:rPr>
              <a:t>Sheldrick</a:t>
            </a:r>
            <a:r>
              <a:rPr lang="en-US" altLang="zh-TW" sz="3600" b="1" kern="100" dirty="0">
                <a:latin typeface="標楷體" panose="03000509000000000000" pitchFamily="65" charset="-120"/>
                <a:ea typeface="標楷體" panose="03000509000000000000" pitchFamily="65" charset="-120"/>
              </a:rPr>
              <a:t> Ross</a:t>
            </a:r>
          </a:p>
          <a:p>
            <a:pPr>
              <a:spcAft>
                <a:spcPts val="0"/>
              </a:spcAft>
            </a:pPr>
            <a:r>
              <a:rPr lang="zh-TW" altLang="en-US" sz="3600" b="1" kern="100" dirty="0">
                <a:latin typeface="標楷體" panose="03000509000000000000" pitchFamily="65" charset="-120"/>
                <a:ea typeface="標楷體" panose="03000509000000000000" pitchFamily="65" charset="-120"/>
              </a:rPr>
              <a:t>繪者：</a:t>
            </a:r>
            <a:r>
              <a:rPr lang="en-US" altLang="zh-TW" sz="3600" b="1" kern="100" dirty="0">
                <a:latin typeface="標楷體" panose="03000509000000000000" pitchFamily="65" charset="-120"/>
                <a:ea typeface="標楷體" panose="03000509000000000000" pitchFamily="65" charset="-120"/>
              </a:rPr>
              <a:t>Bill </a:t>
            </a:r>
            <a:r>
              <a:rPr lang="en-US" altLang="zh-TW" sz="3600" b="1" kern="100" dirty="0" err="1">
                <a:latin typeface="標楷體" panose="03000509000000000000" pitchFamily="65" charset="-120"/>
                <a:ea typeface="標楷體" panose="03000509000000000000" pitchFamily="65" charset="-120"/>
              </a:rPr>
              <a:t>Slavin</a:t>
            </a:r>
            <a:endParaRPr lang="en-US" altLang="zh-TW" sz="3600" b="1" kern="100" dirty="0">
              <a:latin typeface="標楷體" panose="03000509000000000000" pitchFamily="65" charset="-120"/>
              <a:ea typeface="標楷體" panose="03000509000000000000" pitchFamily="65" charset="-120"/>
            </a:endParaRPr>
          </a:p>
          <a:p>
            <a:pPr>
              <a:spcAft>
                <a:spcPts val="0"/>
              </a:spcAft>
            </a:pPr>
            <a:r>
              <a:rPr lang="zh-TW" altLang="en-US" sz="3600" b="1" kern="100" dirty="0">
                <a:latin typeface="標楷體" panose="03000509000000000000" pitchFamily="65" charset="-120"/>
                <a:ea typeface="標楷體" panose="03000509000000000000" pitchFamily="65" charset="-120"/>
              </a:rPr>
              <a:t>出版社：遠哲科學教育基金會</a:t>
            </a:r>
          </a:p>
          <a:p>
            <a:pPr>
              <a:spcAft>
                <a:spcPts val="0"/>
              </a:spcAft>
            </a:pPr>
            <a:r>
              <a:rPr lang="zh-TW" altLang="en-US" sz="3600" b="1" kern="100" dirty="0">
                <a:latin typeface="標楷體" panose="03000509000000000000" pitchFamily="65" charset="-120"/>
                <a:ea typeface="標楷體" panose="03000509000000000000" pitchFamily="65" charset="-120"/>
              </a:rPr>
              <a:t>出版日期：</a:t>
            </a:r>
            <a:r>
              <a:rPr lang="en-US" altLang="zh-TW" sz="3600" b="1" kern="100" dirty="0">
                <a:latin typeface="標楷體" panose="03000509000000000000" pitchFamily="65" charset="-120"/>
                <a:ea typeface="標楷體" panose="03000509000000000000" pitchFamily="65" charset="-120"/>
              </a:rPr>
              <a:t>10/1999</a:t>
            </a:r>
          </a:p>
          <a:p>
            <a:pPr>
              <a:spcAft>
                <a:spcPts val="0"/>
              </a:spcAft>
            </a:pPr>
            <a:r>
              <a:rPr lang="zh-TW" altLang="en-US" sz="3600" b="1" kern="100" dirty="0">
                <a:latin typeface="標楷體" panose="03000509000000000000" pitchFamily="65" charset="-120"/>
                <a:ea typeface="標楷體" panose="03000509000000000000" pitchFamily="65" charset="-120"/>
              </a:rPr>
              <a:t>索書號：</a:t>
            </a:r>
            <a:r>
              <a:rPr lang="en-US" altLang="zh-TW" sz="3600" b="1" kern="100" dirty="0">
                <a:latin typeface="標楷體" panose="03000509000000000000" pitchFamily="65" charset="-120"/>
                <a:ea typeface="標楷體" panose="03000509000000000000" pitchFamily="65" charset="-120"/>
              </a:rPr>
              <a:t>510/ROS</a:t>
            </a:r>
          </a:p>
          <a:p>
            <a:pPr>
              <a:spcAft>
                <a:spcPts val="0"/>
              </a:spcAft>
            </a:pPr>
            <a:r>
              <a:rPr lang="zh-TW" altLang="en-US" sz="3600" b="1" kern="100" dirty="0">
                <a:latin typeface="標楷體" panose="03000509000000000000" pitchFamily="65" charset="-120"/>
                <a:ea typeface="標楷體" panose="03000509000000000000" pitchFamily="65" charset="-120"/>
              </a:rPr>
              <a:t>推介日期：</a:t>
            </a:r>
            <a:r>
              <a:rPr lang="en-US" altLang="zh-TW" sz="3600" b="1" kern="100" dirty="0">
                <a:latin typeface="標楷體" panose="03000509000000000000" pitchFamily="65" charset="-120"/>
                <a:ea typeface="標楷體" panose="03000509000000000000" pitchFamily="65" charset="-120"/>
              </a:rPr>
              <a:t>2022</a:t>
            </a:r>
            <a:r>
              <a:rPr lang="zh-TW" altLang="en-US" sz="3600" b="1" kern="100" dirty="0">
                <a:latin typeface="標楷體" panose="03000509000000000000" pitchFamily="65" charset="-120"/>
                <a:ea typeface="標楷體" panose="03000509000000000000" pitchFamily="65" charset="-120"/>
              </a:rPr>
              <a:t>年</a:t>
            </a:r>
            <a:r>
              <a:rPr lang="en-US" altLang="zh-TW" sz="3600" b="1" kern="100" dirty="0">
                <a:latin typeface="標楷體" panose="03000509000000000000" pitchFamily="65" charset="-120"/>
                <a:ea typeface="標楷體" panose="03000509000000000000" pitchFamily="65" charset="-120"/>
              </a:rPr>
              <a:t>3</a:t>
            </a:r>
            <a:r>
              <a:rPr lang="zh-TW" altLang="en-US" sz="3600" b="1" kern="100" dirty="0">
                <a:latin typeface="標楷體" panose="03000509000000000000" pitchFamily="65" charset="-120"/>
                <a:ea typeface="標楷體" panose="03000509000000000000" pitchFamily="65" charset="-120"/>
              </a:rPr>
              <a:t>月</a:t>
            </a:r>
            <a:r>
              <a:rPr lang="en-US" altLang="zh-TW" sz="3600" b="1" kern="100" dirty="0">
                <a:latin typeface="標楷體" panose="03000509000000000000" pitchFamily="65" charset="-120"/>
                <a:ea typeface="標楷體" panose="03000509000000000000" pitchFamily="65" charset="-120"/>
              </a:rPr>
              <a:t>29</a:t>
            </a:r>
            <a:r>
              <a:rPr lang="zh-TW" altLang="en-US" sz="3600" b="1" kern="100" dirty="0">
                <a:latin typeface="標楷體" panose="03000509000000000000" pitchFamily="65" charset="-120"/>
                <a:ea typeface="標楷體" panose="03000509000000000000" pitchFamily="65" charset="-120"/>
              </a:rPr>
              <a:t>日</a:t>
            </a:r>
          </a:p>
        </p:txBody>
      </p:sp>
      <p:sp>
        <p:nvSpPr>
          <p:cNvPr id="4" name="矩形 3">
            <a:extLst>
              <a:ext uri="{FF2B5EF4-FFF2-40B4-BE49-F238E27FC236}">
                <a16:creationId xmlns:a16="http://schemas.microsoft.com/office/drawing/2014/main" id="{74A2B801-ED71-41E0-94B7-D165E7A66F99}"/>
              </a:ext>
            </a:extLst>
          </p:cNvPr>
          <p:cNvSpPr/>
          <p:nvPr/>
        </p:nvSpPr>
        <p:spPr>
          <a:xfrm>
            <a:off x="7276406" y="55418"/>
            <a:ext cx="2521527"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a:latin typeface="標楷體" panose="03000509000000000000" pitchFamily="65" charset="-120"/>
                <a:ea typeface="標楷體" panose="03000509000000000000" pitchFamily="65" charset="-120"/>
              </a:rPr>
              <a:t>好書推介</a:t>
            </a:r>
            <a:endParaRPr lang="zh-HK" altLang="en-US" sz="4000" dirty="0">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A51BEC4B-C833-4FED-BB4B-3D20A1C3B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46" y="2605176"/>
            <a:ext cx="3509505" cy="4010133"/>
          </a:xfrm>
          <a:prstGeom prst="rect">
            <a:avLst/>
          </a:prstGeom>
        </p:spPr>
      </p:pic>
    </p:spTree>
    <p:extLst>
      <p:ext uri="{BB962C8B-B14F-4D97-AF65-F5344CB8AC3E}">
        <p14:creationId xmlns:p14="http://schemas.microsoft.com/office/powerpoint/2010/main" val="252114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5DF3281-F076-4401-A8B4-8FBCE35F24AC}"/>
              </a:ext>
            </a:extLst>
          </p:cNvPr>
          <p:cNvSpPr/>
          <p:nvPr/>
        </p:nvSpPr>
        <p:spPr>
          <a:xfrm>
            <a:off x="4693919" y="88669"/>
            <a:ext cx="2521527"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4000" dirty="0">
                <a:latin typeface="標楷體" panose="03000509000000000000" pitchFamily="65" charset="-120"/>
                <a:ea typeface="標楷體" panose="03000509000000000000" pitchFamily="65" charset="-120"/>
              </a:rPr>
              <a:t>內容簡介</a:t>
            </a:r>
            <a:endParaRPr lang="zh-HK" altLang="en-US" sz="40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3BA67407-0337-40EA-816B-7006E5187313}"/>
              </a:ext>
            </a:extLst>
          </p:cNvPr>
          <p:cNvSpPr txBox="1"/>
          <p:nvPr/>
        </p:nvSpPr>
        <p:spPr>
          <a:xfrm>
            <a:off x="155275" y="1276711"/>
            <a:ext cx="11881449" cy="5005626"/>
          </a:xfrm>
          <a:prstGeom prst="roundRect">
            <a:avLst/>
          </a:prstGeom>
          <a:solidFill>
            <a:schemeClr val="lt1">
              <a:alpha val="56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zh-TW" altLang="en-US" sz="2400" dirty="0">
                <a:latin typeface="華康平劇體W7" panose="040B0709000000000000" pitchFamily="81" charset="-120"/>
                <a:ea typeface="華康平劇體W7" panose="040B0709000000000000" pitchFamily="81" charset="-120"/>
              </a:rPr>
              <a:t>     在我們的生活中，其實有很多事物都與圖形有關，而其中一種最常觀察得到的便是圓形，還有球、圓錐和圓柱都很常見。究竟圓形與我們的生活有哪些方面是息息相關呢？這本書都會一一介紹。</a:t>
            </a:r>
          </a:p>
          <a:p>
            <a:endParaRPr lang="en-US" altLang="zh-TW" sz="2400" dirty="0">
              <a:latin typeface="華康平劇體W7" panose="040B0709000000000000" pitchFamily="81" charset="-120"/>
              <a:ea typeface="華康平劇體W7" panose="040B0709000000000000" pitchFamily="81" charset="-120"/>
            </a:endParaRPr>
          </a:p>
          <a:p>
            <a:r>
              <a:rPr lang="zh-TW" altLang="en-US" sz="2400" dirty="0">
                <a:latin typeface="華康平劇體W7" panose="040B0709000000000000" pitchFamily="81" charset="-120"/>
                <a:ea typeface="華康平劇體W7" panose="040B0709000000000000" pitchFamily="81" charset="-120"/>
              </a:rPr>
              <a:t>     這本書內容豐富，透過有趣的活動、故事及精美的插圖，讓我們了解有關圓的抽象及難以理解的定義特性，也讓我們了解大自然中圓形的有趣規律，真是不單能讓我們學習數學知識，也能讓我們在生活中的事物去應用及欣賞圓。</a:t>
            </a:r>
          </a:p>
          <a:p>
            <a:endParaRPr lang="en-US" altLang="zh-TW" sz="2400" dirty="0">
              <a:latin typeface="華康平劇體W7" panose="040B0709000000000000" pitchFamily="81" charset="-120"/>
              <a:ea typeface="華康平劇體W7" panose="040B0709000000000000" pitchFamily="81" charset="-120"/>
            </a:endParaRPr>
          </a:p>
          <a:p>
            <a:r>
              <a:rPr lang="zh-TW" altLang="en-US" sz="2400" dirty="0">
                <a:latin typeface="華康平劇體W7" panose="040B0709000000000000" pitchFamily="81" charset="-120"/>
                <a:ea typeface="華康平劇體W7" panose="040B0709000000000000" pitchFamily="81" charset="-120"/>
              </a:rPr>
              <a:t>     另外，除了圓形外，這個系列還有正方形及三角形，讓我們對相關圖形有更多深入的了解，就讓我們多加留意並細心觀察每種圖形的特性所帶給我們生活中的意義吧！</a:t>
            </a:r>
          </a:p>
          <a:p>
            <a:endParaRPr lang="zh-HK" altLang="en-US" sz="2400" dirty="0"/>
          </a:p>
        </p:txBody>
      </p:sp>
    </p:spTree>
    <p:extLst>
      <p:ext uri="{BB962C8B-B14F-4D97-AF65-F5344CB8AC3E}">
        <p14:creationId xmlns:p14="http://schemas.microsoft.com/office/powerpoint/2010/main" val="78450059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225</Words>
  <Application>Microsoft Office PowerPoint</Application>
  <PresentationFormat>寬螢幕</PresentationFormat>
  <Paragraphs>15</Paragraphs>
  <Slides>2</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vt:i4>
      </vt:variant>
    </vt:vector>
  </HeadingPairs>
  <TitlesOfParts>
    <vt:vector size="9" baseType="lpstr">
      <vt:lpstr>華康平劇體W7</vt:lpstr>
      <vt:lpstr>新細明體</vt:lpstr>
      <vt:lpstr>標楷體</vt:lpstr>
      <vt:lpstr>Arial</vt:lpstr>
      <vt:lpstr>Calibri</vt:lpstr>
      <vt:lpstr>Calibri Light</vt:lpstr>
      <vt:lpstr>Office 佈景主題</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好書推介:  《橋本花的小提琴演奏》</dc:title>
  <dc:creator>relau</dc:creator>
  <cp:lastModifiedBy>Yau Tsz Him</cp:lastModifiedBy>
  <cp:revision>7</cp:revision>
  <dcterms:created xsi:type="dcterms:W3CDTF">2022-01-18T07:26:48Z</dcterms:created>
  <dcterms:modified xsi:type="dcterms:W3CDTF">2022-05-03T02:53:17Z</dcterms:modified>
</cp:coreProperties>
</file>